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97" r:id="rId2"/>
    <p:sldId id="298" r:id="rId3"/>
    <p:sldId id="300" r:id="rId4"/>
    <p:sldId id="299" r:id="rId5"/>
    <p:sldId id="302" r:id="rId6"/>
    <p:sldId id="301" r:id="rId7"/>
    <p:sldId id="303" r:id="rId8"/>
    <p:sldId id="304" r:id="rId9"/>
  </p:sldIdLst>
  <p:sldSz cx="9906000" cy="6858000" type="A4"/>
  <p:notesSz cx="6858000" cy="9144000"/>
  <p:custDataLst>
    <p:tags r:id="rId11"/>
  </p:custDataLst>
  <p:defaultTextStyle>
    <a:defPPr>
      <a:defRPr lang="zh-CN"/>
    </a:defPPr>
    <a:lvl1pPr marL="0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2325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04649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06974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09298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11623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13947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16272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18597" algn="l" defTabSz="8046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4444"/>
    <a:srgbClr val="4D4D4D"/>
    <a:srgbClr val="F7DDCC"/>
    <a:srgbClr val="65C3CC"/>
    <a:srgbClr val="568BA7"/>
    <a:srgbClr val="5988A5"/>
    <a:srgbClr val="EEA969"/>
    <a:srgbClr val="DC7B80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6" y="318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44" d="100"/>
        <a:sy n="4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E3658-2CE9-4242-A22E-AF77F1A80A03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9A9FD-A9AF-45FD-8359-77DBF1E71FA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763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2325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4649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6974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9298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11623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13947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16272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8597" algn="l" defTabSz="80464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973" y="197485"/>
            <a:ext cx="8543925" cy="442595"/>
          </a:xfrm>
          <a:prstGeom prst="rect">
            <a:avLst/>
          </a:prstGeom>
        </p:spPr>
        <p:txBody>
          <a:bodyPr lIns="107287" tIns="53643" rIns="107287" bIns="53643">
            <a:normAutofit/>
          </a:bodyPr>
          <a:lstStyle>
            <a:lvl1pPr>
              <a:defRPr sz="2500" b="1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D997B5FA-0921-464F-AAE1-844C04324D75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0" y="640080"/>
            <a:ext cx="9906000" cy="6217920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465" tIns="40232" rIns="80465" bIns="40232"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D997B5FA-0921-464F-AAE1-844C04324D75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lIns="107287" tIns="53643" rIns="107287" bIns="5364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1038" y="1825624"/>
            <a:ext cx="8543925" cy="4351339"/>
          </a:xfrm>
          <a:prstGeom prst="rect">
            <a:avLst/>
          </a:prstGeom>
        </p:spPr>
        <p:txBody>
          <a:bodyPr lIns="107287" tIns="53643" rIns="107287" bIns="5364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D997B5FA-0921-464F-AAE1-844C04324D75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lIns="107287" tIns="53643" rIns="107287" bIns="53643" anchor="b"/>
          <a:lstStyle>
            <a:lvl1pPr algn="ctr">
              <a:defRPr sz="53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 lIns="107287" tIns="53643" rIns="107287" bIns="53643"/>
          <a:lstStyle>
            <a:lvl1pPr marL="0" indent="0" algn="ctr">
              <a:buNone/>
              <a:defRPr sz="2100"/>
            </a:lvl1pPr>
            <a:lvl2pPr marL="402325" indent="0" algn="ctr">
              <a:buNone/>
              <a:defRPr sz="1800"/>
            </a:lvl2pPr>
            <a:lvl3pPr marL="804649" indent="0" algn="ctr">
              <a:buNone/>
              <a:defRPr sz="1600"/>
            </a:lvl3pPr>
            <a:lvl4pPr marL="1206974" indent="0" algn="ctr">
              <a:buNone/>
              <a:defRPr sz="1400"/>
            </a:lvl4pPr>
            <a:lvl5pPr marL="1609298" indent="0" algn="ctr">
              <a:buNone/>
              <a:defRPr sz="1400"/>
            </a:lvl5pPr>
            <a:lvl6pPr marL="2011623" indent="0" algn="ctr">
              <a:buNone/>
              <a:defRPr sz="1400"/>
            </a:lvl6pPr>
            <a:lvl7pPr marL="2413947" indent="0" algn="ctr">
              <a:buNone/>
              <a:defRPr sz="1400"/>
            </a:lvl7pPr>
            <a:lvl8pPr marL="2816272" indent="0" algn="ctr">
              <a:buNone/>
              <a:defRPr sz="1400"/>
            </a:lvl8pPr>
            <a:lvl9pPr marL="3218597" indent="0" algn="ctr">
              <a:buNone/>
              <a:defRPr sz="14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F66AE8E7-7F27-4EA2-BAA3-796AE92FB56D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94211C51-A7D3-4E52-A4F5-964E2C95978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530820CF-B880-4189-942D-D702A7CBA730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lIns="107287" tIns="53643" rIns="107287" bIns="5364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54842" y="260648"/>
            <a:ext cx="8915400" cy="418059"/>
          </a:xfrm>
          <a:prstGeom prst="rect">
            <a:avLst/>
          </a:prstGeom>
        </p:spPr>
        <p:txBody>
          <a:bodyPr vert="horz" lIns="80465" tIns="40232" rIns="80465" bIns="40232" rtlCol="0" anchor="ctr">
            <a:normAutofit/>
          </a:bodyPr>
          <a:lstStyle>
            <a:lvl1pPr algn="l">
              <a:defRPr sz="28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5">
            <a:alphaModFix amt="24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xStyles>
    <p:titleStyle>
      <a:lvl1pPr algn="l" defTabSz="804649" rtl="0" eaLnBrk="1" latinLnBrk="0" hangingPunct="1">
        <a:lnSpc>
          <a:spcPct val="90000"/>
        </a:lnSpc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1162" indent="-201162" algn="l" defTabSz="804649" rtl="0" eaLnBrk="1" latinLnBrk="0" hangingPunct="1">
        <a:lnSpc>
          <a:spcPct val="90000"/>
        </a:lnSpc>
        <a:spcBef>
          <a:spcPts val="88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03487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1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08136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10461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12785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15110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017434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19759" indent="-201162" algn="l" defTabSz="804649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2325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49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6974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9298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23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13947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16272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8597" algn="l" defTabSz="8046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20"/>
          <p:cNvSpPr/>
          <p:nvPr/>
        </p:nvSpPr>
        <p:spPr>
          <a:xfrm>
            <a:off x="-260735" y="-218507"/>
            <a:ext cx="2210932" cy="1585753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>
                <a:solidFill>
                  <a:srgbClr val="4D4D4D"/>
                </a:solidFill>
                <a:latin typeface="+mj-ea"/>
                <a:ea typeface="+mj-ea"/>
              </a:rPr>
              <a:t>Step1</a:t>
            </a:r>
          </a:p>
          <a:p>
            <a:r>
              <a:rPr lang="zh-TW" altLang="en-US" sz="2900" b="1" dirty="0">
                <a:solidFill>
                  <a:srgbClr val="4D4D4D"/>
                </a:solidFill>
                <a:latin typeface="+mj-ea"/>
                <a:ea typeface="+mj-ea"/>
              </a:rPr>
              <a:t>登入</a:t>
            </a:r>
            <a:endParaRPr lang="zh-CN" altLang="en-US" sz="29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54" y="1010193"/>
            <a:ext cx="5391230" cy="5316583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98" y="1010193"/>
            <a:ext cx="4128602" cy="531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62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20"/>
          <p:cNvSpPr/>
          <p:nvPr/>
        </p:nvSpPr>
        <p:spPr>
          <a:xfrm>
            <a:off x="-323850" y="-371474"/>
            <a:ext cx="2533650" cy="2012316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>
                <a:solidFill>
                  <a:srgbClr val="4D4D4D"/>
                </a:solidFill>
                <a:latin typeface="+mj-ea"/>
                <a:ea typeface="+mj-ea"/>
              </a:rPr>
              <a:t>Step2</a:t>
            </a:r>
          </a:p>
          <a:p>
            <a:r>
              <a:rPr lang="zh-TW" altLang="en-US" sz="2900" b="1" dirty="0" smtClean="0">
                <a:solidFill>
                  <a:srgbClr val="4D4D4D"/>
                </a:solidFill>
                <a:latin typeface="+mj-ea"/>
                <a:ea typeface="+mj-ea"/>
              </a:rPr>
              <a:t>點選</a:t>
            </a:r>
            <a:endParaRPr lang="en-US" altLang="zh-TW" sz="2900" b="1" dirty="0" smtClean="0">
              <a:solidFill>
                <a:srgbClr val="4D4D4D"/>
              </a:solidFill>
              <a:latin typeface="+mj-ea"/>
              <a:ea typeface="+mj-ea"/>
            </a:endParaRPr>
          </a:p>
          <a:p>
            <a:r>
              <a:rPr lang="zh-TW" altLang="en-US" sz="2900" b="1" dirty="0">
                <a:solidFill>
                  <a:srgbClr val="4D4D4D"/>
                </a:solidFill>
                <a:latin typeface="+mj-ea"/>
                <a:ea typeface="+mj-ea"/>
              </a:rPr>
              <a:t>學生請假</a:t>
            </a:r>
            <a:endParaRPr lang="zh-CN" altLang="en-US" sz="29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315" y="0"/>
            <a:ext cx="67678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81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0"/>
          <p:cNvSpPr/>
          <p:nvPr/>
        </p:nvSpPr>
        <p:spPr>
          <a:xfrm>
            <a:off x="-330200" y="-394130"/>
            <a:ext cx="2254250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700" b="1" dirty="0">
                <a:solidFill>
                  <a:srgbClr val="4D4D4D"/>
                </a:solidFill>
                <a:latin typeface="+mj-ea"/>
                <a:ea typeface="+mj-ea"/>
              </a:rPr>
              <a:t>Step3</a:t>
            </a:r>
          </a:p>
          <a:p>
            <a:r>
              <a:rPr lang="zh-TW" altLang="en-US" sz="2700" b="1" dirty="0">
                <a:solidFill>
                  <a:srgbClr val="4D4D4D"/>
                </a:solidFill>
                <a:latin typeface="+mj-ea"/>
                <a:ea typeface="+mj-ea"/>
              </a:rPr>
              <a:t>點選</a:t>
            </a:r>
            <a:endParaRPr lang="en-US" altLang="zh-TW" sz="2700" b="1" dirty="0">
              <a:solidFill>
                <a:srgbClr val="4D4D4D"/>
              </a:solidFill>
              <a:latin typeface="+mj-ea"/>
              <a:ea typeface="+mj-ea"/>
            </a:endParaRPr>
          </a:p>
          <a:p>
            <a:r>
              <a:rPr lang="zh-TW" altLang="en-US" sz="2700" b="1" dirty="0">
                <a:solidFill>
                  <a:srgbClr val="4D4D4D"/>
                </a:solidFill>
                <a:latin typeface="+mj-ea"/>
                <a:ea typeface="+mj-ea"/>
              </a:rPr>
              <a:t>申請請假</a:t>
            </a:r>
            <a:endParaRPr lang="zh-CN" altLang="en-US" sz="27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428" y="-1"/>
            <a:ext cx="6434138" cy="685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73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20"/>
          <p:cNvSpPr/>
          <p:nvPr/>
        </p:nvSpPr>
        <p:spPr>
          <a:xfrm>
            <a:off x="-218862" y="-443660"/>
            <a:ext cx="2596301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>
                <a:solidFill>
                  <a:srgbClr val="4D4D4D"/>
                </a:solidFill>
                <a:latin typeface="+mj-ea"/>
                <a:ea typeface="+mj-ea"/>
              </a:rPr>
              <a:t>Step4</a:t>
            </a:r>
          </a:p>
          <a:p>
            <a:r>
              <a:rPr lang="zh-TW" altLang="en-US" sz="2500" b="1" dirty="0">
                <a:solidFill>
                  <a:srgbClr val="4D4D4D"/>
                </a:solidFill>
                <a:latin typeface="+mj-ea"/>
                <a:ea typeface="+mj-ea"/>
              </a:rPr>
              <a:t>輸入請假</a:t>
            </a:r>
            <a:r>
              <a:rPr lang="zh-TW" altLang="en-US" sz="2500" b="1" dirty="0" smtClean="0">
                <a:solidFill>
                  <a:srgbClr val="4D4D4D"/>
                </a:solidFill>
                <a:latin typeface="+mj-ea"/>
                <a:ea typeface="+mj-ea"/>
              </a:rPr>
              <a:t>資訊並送出</a:t>
            </a:r>
            <a:endParaRPr lang="zh-CN" altLang="en-US" sz="25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482152" y="2686685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326" y="0"/>
            <a:ext cx="44936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85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20"/>
          <p:cNvSpPr/>
          <p:nvPr/>
        </p:nvSpPr>
        <p:spPr>
          <a:xfrm>
            <a:off x="-242803" y="-442205"/>
            <a:ext cx="2437362" cy="2410344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en-US" altLang="zh-TW" sz="2900" b="1" dirty="0" smtClean="0">
                <a:solidFill>
                  <a:srgbClr val="4D4D4D"/>
                </a:solidFill>
                <a:latin typeface="+mj-ea"/>
                <a:ea typeface="+mj-ea"/>
              </a:rPr>
              <a:t>Step5</a:t>
            </a:r>
            <a:endParaRPr lang="en-US" altLang="zh-TW" sz="2900" b="1" dirty="0">
              <a:solidFill>
                <a:srgbClr val="4D4D4D"/>
              </a:solidFill>
              <a:latin typeface="+mj-ea"/>
              <a:ea typeface="+mj-ea"/>
            </a:endParaRPr>
          </a:p>
          <a:p>
            <a:r>
              <a:rPr lang="zh-TW" altLang="en-US" sz="2500" b="1" dirty="0" smtClean="0">
                <a:solidFill>
                  <a:srgbClr val="4D4D4D"/>
                </a:solidFill>
                <a:latin typeface="+mj-ea"/>
                <a:ea typeface="+mj-ea"/>
              </a:rPr>
              <a:t>假單簽</a:t>
            </a:r>
            <a:r>
              <a:rPr lang="zh-TW" altLang="en-US" sz="2500" b="1" dirty="0" smtClean="0">
                <a:solidFill>
                  <a:srgbClr val="4D4D4D"/>
                </a:solidFill>
                <a:latin typeface="+mj-ea"/>
                <a:ea typeface="+mj-ea"/>
              </a:rPr>
              <a:t>核流程</a:t>
            </a:r>
            <a:endParaRPr lang="en-US" altLang="zh-TW" sz="2500" b="1" dirty="0" smtClean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834533" y="1013539"/>
            <a:ext cx="2142811" cy="15143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804664" y="5577957"/>
            <a:ext cx="464579" cy="3846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987" y="0"/>
            <a:ext cx="68316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261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20"/>
          <p:cNvSpPr/>
          <p:nvPr/>
        </p:nvSpPr>
        <p:spPr>
          <a:xfrm>
            <a:off x="-202566" y="-571847"/>
            <a:ext cx="2301875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endParaRPr lang="en-US" altLang="zh-TW" sz="2900" b="1" dirty="0">
              <a:solidFill>
                <a:srgbClr val="4D4D4D"/>
              </a:solidFill>
              <a:latin typeface="+mj-ea"/>
              <a:ea typeface="+mj-ea"/>
            </a:endParaRPr>
          </a:p>
          <a:p>
            <a:r>
              <a:rPr lang="zh-TW" altLang="en-US" sz="2500" b="1" dirty="0">
                <a:solidFill>
                  <a:srgbClr val="4D4D4D"/>
                </a:solidFill>
                <a:latin typeface="+mj-ea"/>
                <a:ea typeface="+mj-ea"/>
              </a:rPr>
              <a:t>補件查詢</a:t>
            </a:r>
            <a:endParaRPr lang="zh-CN" altLang="en-US" sz="25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839276" y="2715935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3915726" y="2736255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1884042" y="3003907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3915726" y="3014662"/>
            <a:ext cx="520065" cy="264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790" y="0"/>
            <a:ext cx="52884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0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20"/>
          <p:cNvSpPr/>
          <p:nvPr/>
        </p:nvSpPr>
        <p:spPr>
          <a:xfrm>
            <a:off x="-202566" y="-571847"/>
            <a:ext cx="2553880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zh-TW" altLang="en-US" sz="2500" b="1" dirty="0" smtClean="0">
                <a:solidFill>
                  <a:srgbClr val="4D4D4D"/>
                </a:solidFill>
                <a:latin typeface="+mj-ea"/>
                <a:ea typeface="+mj-ea"/>
              </a:rPr>
              <a:t>補件後送出</a:t>
            </a:r>
            <a:endParaRPr lang="zh-CN" altLang="en-US" sz="25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68407" y="3062996"/>
            <a:ext cx="403543" cy="6165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/>
          <p:cNvSpPr/>
          <p:nvPr/>
        </p:nvSpPr>
        <p:spPr>
          <a:xfrm>
            <a:off x="5578157" y="3029751"/>
            <a:ext cx="403543" cy="64982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4648514" y="3073838"/>
            <a:ext cx="403543" cy="605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/>
          <p:cNvSpPr/>
          <p:nvPr/>
        </p:nvSpPr>
        <p:spPr>
          <a:xfrm>
            <a:off x="4244971" y="5738791"/>
            <a:ext cx="403543" cy="6675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/>
          <p:cNvSpPr/>
          <p:nvPr/>
        </p:nvSpPr>
        <p:spPr>
          <a:xfrm>
            <a:off x="3345814" y="5800583"/>
            <a:ext cx="403543" cy="605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/>
          <p:cNvSpPr/>
          <p:nvPr/>
        </p:nvSpPr>
        <p:spPr>
          <a:xfrm>
            <a:off x="5231764" y="5800582"/>
            <a:ext cx="445136" cy="6057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792" y="0"/>
            <a:ext cx="49504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4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869" y="0"/>
            <a:ext cx="6367442" cy="6858000"/>
          </a:xfrm>
          <a:prstGeom prst="rect">
            <a:avLst/>
          </a:prstGeom>
        </p:spPr>
      </p:pic>
      <p:sp>
        <p:nvSpPr>
          <p:cNvPr id="3" name="椭圆 20"/>
          <p:cNvSpPr/>
          <p:nvPr/>
        </p:nvSpPr>
        <p:spPr>
          <a:xfrm>
            <a:off x="-193858" y="-693767"/>
            <a:ext cx="2545172" cy="2415969"/>
          </a:xfrm>
          <a:prstGeom prst="ellipse">
            <a:avLst/>
          </a:prstGeom>
          <a:solidFill>
            <a:srgbClr val="F7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rtlCol="0" anchor="ctr"/>
          <a:lstStyle/>
          <a:p>
            <a:r>
              <a:rPr lang="zh-TW" altLang="en-US" sz="2500" b="1" dirty="0">
                <a:solidFill>
                  <a:srgbClr val="4D4D4D"/>
                </a:solidFill>
                <a:latin typeface="+mj-ea"/>
                <a:ea typeface="+mj-ea"/>
              </a:rPr>
              <a:t>假單審核</a:t>
            </a:r>
            <a:endParaRPr lang="zh-CN" altLang="en-US" sz="2500" b="1" dirty="0">
              <a:solidFill>
                <a:srgbClr val="4D4D4D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1778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000">
        <p14:warp dir="in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2CAACD08-60DA-4116-936D-67312CCFB9A8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lz5UqvSLvXOAQAAN8OAAAdAAAAdW5pdmVyc2FsL2NvbW1vbl9tZXNzYWdlcy5sbmetV+Fu2zYQ/l+g70AIKLABW9oOaFEUiQNaYmwhsuRKdJxsGARGYmwilJhKlNvsV59mD7Yn2ZGyG7vpICkdYBsm7fvudPfdd+Tx6edCog2vaqHKE+f10SsH8TJTuShXJ86Cnv36zkG1ZmXOpCr5iVMqB52Onj87lqxcNWzF4fvzZwgdF7yuYVmPzOphjUR+4szHqRvN5ji8SoNoEqVjf+KMXFXcsfIeBWqlfvrt7bvPr9+8/fn45dauD0wyw0FwCIQs0ptXPYBCGkdBCmgkSENySZ2R+RxmFy1o4IfEGW2/DLOex+TCGZnPTrtFHJOQpkngeyT1kzSMqM1FQCjxnNGVatCabTjSCm0E/4T0mkMdtag4qqXI7Q+Zgo2y4V3OvGiG/TCNSUJj36V+FDqjRFXV/S8WljV6rSpwV6Nc1Oxa8tz6BMbY3+8qXoNrpoFRCF56LeCfqmCiPOp0HeOlH05SGkVBkpLQ2+04I1LmyKuYcTMQJcYJiQGgYjWvnmCbWpZZc4SlHIYw9SfTAN7UhDAVq7WEtx4ax5xADea87LICjpAY2JUkyyj2TNLAFWLojtX1J1XlB/zYL1QXsB+6EVDQpXvg1GDsgKHGAnSjqnimu8BmJEnwhKTj6BKIDH0XDbGIzqHdzodYXJEEWoQkXTYhvvAn2BDetNiO/7v+ypihs7xHLMvAzqRvI1RTw45JKXSB7bR6mJeEfFhA1XwcfKeLW0BIrK3XSmw4hFDl3ewBTXGJZ/jzYeH/np5hPyBeCoTyomVKrdgZZwzkoVQaMSmVeQDwy/INKzOOrnnGGiD8PfwtF7n9mym2jeRjI/5CTG+l5cVWlUKPXL44GhjagZA9jrBoaghPa17c6S7Xe+E/JQpD7P8Moc+jD/SftM069qEDxkL1tyAgz0aQQFFlfys/PANH87bnQRT88maAzzDaAoQKPRXjAlJ1EMIFpHCA/ZKME5/CsF3y61rozjlmK9sW6PtFzeDgILnmD4W95jcKekJytmnHGciarXRnQfem5YH2UJ8GEHIIgKt2JAKkFAXEn/fAXMzILgOtZBw8yVI1MrctKsWtlQ3IbVPwx3P4plKF3ZWs3pG3Va3TH4mifbi4dTofME8SgmN3mro4dIk5wpmmkT2NgIsmpoAmaYDHxhxIWTCdrUErb1RT5j2B2lOYR84wgG1TmnBWZet/vvzdE+ObSNpdtN19PwgEOswIEfkK9keoNK//7AKheHxoZxd9rLan1p1dz0Ms9YEO/8vpkLWaXqgCto66/QLbtkXDlGJ3OgNCJpZ/qqmy7tG7jzDD8TmIij1fOaMZq25BkahSchCKTbUhoB7m/eHi0GgpSj7E9sc03Tww9ecp9jx7i4LmkyK7bYdXDmfFbHudknCd6gvmTnEIgvcNHs+FHghoZ8ROXqDR2/VDm28ej4yvq9peRY9f7t1M/wVQSwMEFAACAAgASXPlSgn+cEwJAwAAtQoAACcAAAB1bml2ZXJzYWwvZmxhc2hfcHVibGlzaGluZ19zZXR0aW5ncy54bWzVVt1SGjEUvucpMul4KYsWq2UWnI7A1FGBEdrqlRM2BzZjNtlusiBe9Wn6YH2SnmwEYbTOqnWm5QZyfr7znZ8cEh7eJJLMIDNCqybdqdYoARVpLtS0Sb+MutsHlBjLFGdSK2hSpSk5bFXCNB9LYeIhWIumhiCMMo3UNmlsbdoIgvl8XhUmzZxWy9wivqlGOgnSDAwoC1mQSrbAL7tIwdBWpUJI6EVnmucSiOBIQQnHjsmuZCamgTcbs+h6mulc8SMtdUay6bhJ39WKz9LGQ7VFAsolZ1oodGLbYJwLx4fJobgFEoOYxkh8v07JXHAbN+lu3aGgdfAQpcD2OTCHcqQxGWXv4BOwjDPL/NHHs3BjzVLgRXyhWCKiEWqIy79J26Orz5eDzvnpce/katTvn46OB55E4RNs4oTBZqAQCek8i2AVJ2TWsihG3ugzYdJAGKyLlmYTrTbIuTMZa4m1L7xwHpIx8B5LYK0bw2uhumi5Q8kEE5GLJv2UCSYpEZZJEa2cTT42Vtii/911S4JYOGdAzob0PryvThSzzMA6raXGuJpHrW86l5wsdE6kuAZiNcH88wR/xUDWm0MmmU4KKY6PJUYKjDgTMAd+WNT0DvBPgS4xRJKjJ05uKsH6CN9zcUvGMNEZ4gKb4YyjXBiPX30WcMqMuQdlS45bw9PjdufquNfuXGy5BBmfMRU9ExwbDklq3wKfYe5KYwgpNVZzDQIrE7HcQNEfLnhhVibN0rFjNiua7hpZgGK7BfLxmKiIcDSFyqEsYMQU0UouCIvwChk3QjOhc4MSPywe2ryIoHclQhVUp3iDMFjGISuDVtvZfV/f+7B/8LFRDX79+Ln9pNPdWhlI5qL5vXL05GJZLZeHdy4M3C54fDXYLP83N8PgvPO1TF17nYtRqW52hqXg+mWs+idlrM79KhusrbFSFHAPTf3Sw00kRSIs8L85Yi8Yk1f9g/gZe5sxecOcX3M1/puU/Wn1GNl4fYTBo88jp0mEEgkWwm3E1ZuqtVev4XvmUVWlgmibT81W5TdQSwMEFAACAAgASXPlSkcWcHiWAgAAVQoAACEAAAB1bml2ZXJzYWwvZmxhc2hfc2tpbl9zZXR0aW5ncy54bWyVVlFv2jAQft+vQOyd9GFSN8lFWimTKrEVrVXfneRILBw7si8w/v3s2CEOJCQQIeHvvu98d75zIHrPxPLLbEYSyaV6B0QmMm2RBpux9GkeV4hSLBIpEAQuhFQF5fPl11/1h0Q1c0wlD6CmanY0gXabh/ozReL3uC1IZFFScdrITC5imuwzJSuRjoaWn0pQnIm93eDH42r9OMTkTOMrQtGJaf3dPtMkpQKtIR3N5KziNAY+LfsLTbvV7ewvZAemGU6IsKQZdIs8xhfG+x2n4gQI/3DcN6cnUHc5l2VV3iVQMrMFvSvlRsMlTc34GcHLg31GBTYhu9HoFr48317sE5D8z3DuiR1XJfnW1vXiQrCHHnNYoqqARM3K2XQuj28VmvmA5Y5ybQgh1JK2JugtrXTjpou1vL9wZCINfXmkpXxKXhWwcgEH7rp4y1+tnuu7InR6xoIIFRw8GITYgi3zj6nrFTMAW+Y7Zym8CX66juDS5ETNIT9Tf5y362+sIKhZnivWLBuz3WpjZ1cHsXqg4RQyhaW28XywAuzBkajGXEzRVVBE0APLKDIpfltefKqz0SS6MPhm628tggw59HVcHaO5p8N61etuQ3prtyPde6FNzq1naK7xpzlFpElemPeSns+8zsyJKcw86lfYi9LQQb2KnZyoKajag/qQkk/dRUiEkFtnNkSWbriG6CQKSkCi/iIT76Sv+qIqYlBrc2gMmq7pYo6Xsyzn5oufDI6QdgUDRqfE3LgTlJ2bMgB8BwBVSd60rFs4S1FxZBwO0Ix+ANQJD2VGtGnRoW77iRvYYdhvHpnUkP6maBsl5HUNPYJPE5fs3jmhYULPI411nVln7Mfu5eY2s70Xkhzge6nj2tiva2hA+3fyP1BLAwQUAAIACABJc+VKeNYmCd4CAADGCQAAJgAAAHVuaXZlcnNhbC9odG1sX3B1Ymxpc2hpbmdfc2V0dGluZ3MueG1szVbBThsxEL3nKyxXHMkCpYVGm6CKBIGgJCJpCyc0WTtZC6+9tb0J4dSv6Yf1Szpek5AIGi0IquaS7HjmzXsz49nEB7eZJBNurNCqSbfrW5RwlWgm1LhJvw6ONvcpsQ4UA6kVb1KlKTlo1eK8GEph0z53Dl0tQRhlG7lr0tS5vBFF0+m0Lmxu/KmWhUN8W090FuWGW64cN1EuYYZfbpZzS1u1GiFxMH3RrJCcCIYUlPDsQB67TNIoeA0huRkbXSh2qKU2xIyHTfpuq/zMfQJSW2RceW22hUZvdg1gTHg6IPvijpOUi3GKvPd2KZkK5tIm3dn1KOgdPUYpsYME8CiHGrUodw+fcQcMHITHkM/xW2fnhmBiMwWZSAZ4Qrz8Jm0Pro+vep2Ls5Pz0+tBt3s2OOkFEmVMtIoTR6uJYiSkC5PwRZ4YnIMkRd4YMwJpeRwtm+ZuI61WyPlnMtQSS19GUTJCpnLWpJ+NAEmJcCBFsjh1YMbcHQmJGnzsdn2kHH0ADHqTFIzly4nmJ9ZXMWl914VkZKYLIsUNJ04TVFRk+CvlZLncZGR0VlolWEesFIyTieBTzg7KKt0D/i3RFabICozEUcwldyHDj0LckSEfaYO4HCY4tGgXNuDXnwWcg7UPoDDnuNE/O2l3rk/O253LDS8Q2ARU8kxwbCHPcvcW+IDalcYUUmqs5hIEViaBwvKyP0yw0q2KzMq5U5iUTfeNLEGx3QL5BEw8SHC0hCp4VcAEFNFKzggkeCmsH6GJ0IVFSxiWAG1fRDCEEqFKqmNcUJjMMG6qoG1t77zf/fBxb/9Tox79/vlrc23Q/aLoSfDZwqY4XLsqFuvi8Z2LI39Dn77szhT/6q73LjrfqlTqvHM5qNSfTr8SXLeKV/e0itdFWE69pcVUiQJulnFYY7hbpMiE4+w1h+YFjV+/5cNYvFLj31DF2vH9f0WEp8VLfeUtHkdP/s2ooX31v1er9gdQSwMEFAACAAgASXPlSqFE2vqIAQAAMgYAAB8AAAB1bml2ZXJzYWwvaHRtbF9za2luX3NldHRpbmdzLmpzjZSxbsIwEIZ3niJy1woxVKLtWqiExFCpbFUHJzlChO2LbCclRbx741Agcc6AvcS/P/9358i3H0XNYAmLXqN9+92uP/rrVgOnrbkw8NjfEG7D6tLXpdOZEXkKq1yCyBUwD6lOR8/y4UJQxky1pnH96WxNx48hkR8rCAtNaIY6XBHgD6HtqMO/Z3HUqetYU+em49JaVOMElQVlxwq15C3DHt7b0S3Rg7ECfQNd8wR6ppN2hMiL45BLUBZc1UvMcBzzZJtpLFUair+pC9DNL9/+271M3+bTLiByYxcWpB94/uxmmCw0GANpKMszLHgM4mpBHtozHhbk0VVuchtOo+AZDG6JwlTjdfs2j5yFnQ06CV6DvscKi7K4h9OYuRu5p4oTKpCnucqO3GziJsm5ZJ1tyPBS6NPMTdZ7Qug9oQ3xJGWodVDv3tNsrymdohov6pJ69IISFSWGuxXZhYaNxPqNxK2/Isat5clGNv2h6Y7uzsE036AXao1OkFxvQa8QRVPR963c/eCjwx9QSwMEFAACAAgASXPlSh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Elz5UoIogA4ZwAAAGgAAAAcAAAAdW5pdmVyc2FsL2xvY2FsX3NldHRpbmdzLnhtbLOxr8jNUShLLSrOzM+zVTLUM1BSSM1Lzk/JzEu3VQoNcdO1UFIoLknMS0nMyc9LtVXKy1dSsLfjssnJT07MCU4tKQEqLFYoyEmsTC0KSc0FMkpS/RJzgSpf7p74ornn2cz1Svp2XABQSwMEFAACAAgAdrjD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SXPlSoy0vMWdCAAAkyIAACkAAAB1bml2ZXJzYWwvc2tpbl9jdXN0b21pemF0aW9uX3NldHRpbmdzLnhtbK1a227byhV971cMFBygBYrofnGhsOBlZBORKR2RtpMWhUCLY4swxVHJkRIf6OEA57UvfewP9LUf0L/pQ9H+RfcMSYmkLh4mjWIjnNlr7T179mWGyjB+8UN9EzO68n9ymU9DmzDmh8+x8iuEhgsa0GgakZgwMVAcQqG7Ih9qdyHzWUC8GoqZG3pu5H2oPblBTGoJJAMhHyYeN4zR8P2ChoyE7H1Io5Ub1NDWDTZANRJ/avW3gXRLogqwJ3dBysoabwIKSk6LL+hq7YavY/pM3z+6i5fniG5CT8ay5euaRIEfvuyFr/o67p+UDfyYmYysTpiFB/wjgVrDnsXEe2M9e0zgPpJAxgMlRFnNBQ+UkFs/9tmbBq7dZ3LK0+ekQ2A+tTEt/rmAYeQr20u3W/xzWjpwX0lUwSK63qwrhso6os/crRW0ZIiAuh6k817caPDPZQxfEtf0ho6ChzoG/2Ryw3quTIhKUi+XkoTowQ89+sUMn2gKzEqIzmdjpYESt6BBXx0YA3jqaJ0W6ndwCw+Qgbs6zF21jau2DnNGq6kP6yWKhDciCygbp1mH9cLsMcAMYxIxM/TIV6VdlM5PFVdwHYHnQS5Weh3+2WVad8JVHdRpdvtdvGup7Xa7h/Su0TQau37/qq82EW50uo32ThvwwEPNbrd51ds1+61uG55GVz1g6eCrHur0O52WsWvhFqCRqmpGS9/121fNpgra8OBK341GWr/RQM1ms90xdt1ee6Q1EEi3gUNtD7gD20Zba/d2qqY2B2000kfaqLPDBu7pXTRo4V6jsetoWrvRODj3sLq8uw6j0svJ3PkG4cktODl7iLZicA0XmygCYYesIMAZSbvXf//51//88pd//+0fSeyCFG+GmdC+6xVG98nAKZQ9w7AunguZkm+nks1QeZfESboKGaQo0xVw+XaovGuIP7KwVNfboDOtUcbMQ28ERaItXpI+0R2Vd0lflIdlfUtmZaea5DfgDirf9siZXimjtdwx5TClviljY65xSuk46pxSSsr9Uwp0ooFKmVhuo8q7pIFKgfZ9VEZV6rakj5YE08dyLRmuQAtsbr64pEOCcqrN9cntVLU+z8eT68lcM69rip5kJeJp+etWb/C12e39ZlhPcZJM9q06Hhe5kCDrNuS4LGc2Gc+BEI/nFv7k1BT+uzJ0cueMTQvXlPQflQmmM3xfU/hvGejdbIYtZ26PTQPPTXtuTRzhlzF2sFFTPtMNWrpbghhFW598QWxJEJRnPyIoDnxPTPCS7YcbIqHPmNyqpjWfYduZmbpjTqyaYtMoev2tYHY3bAnBs3Rj5Pmx+whXMKEWQkTM8/IC2sWtDsFftvRBkq5cP3wvo32mPpjW9dyZTMb2HFtGNlJTcOghI3K5pupEM9XGM+CIXOjZ3wafi+gTDEgNgsokN+b1zRh+HG7Ijf+8DOCHfYM1UwxbMiWhBBACB88g6mz7YTIzuA9BIXLR2o3jLzTyCkGT3zoJbtPSJxCaupPjdzhNxg0b74cLCB2yYBJ8t9i21Ws81yafIMYhNycVQZOPkJIfK4I+YxtyCNsSMEu9N69VnhE8DbMEyXJw4fJ4D16Ru1gAjntz69NNDCPcw5AmIhvjyops/OMd7KOpjk8ke8IJfhY7+OxvCVgReVJRBQVIxwaPqx/vzD/MR6o5xsYcAs2YPMwdUR+5PhcKSUgZcoOA8mWAatfbuuGCoEeycDeQDq8g5vmeEOPbL4z588b/CbksLUI/pPXLMvCnH95Xt65Q9Y6NXMFRGZTBWWXN3tKeW8E3GsID/qwVMg6oboKdpLJmQmZoPq0EwlDReemCIhxUAprWCNRNk7oAhYPfaioRWJOUw6LoO2juwXMFQ+7Bo9UoHrBmmw407QfyyE+xEmCx3cmund5pftcICFzq9rv9SJ4opEtA3G3SEKEGiu2X2eVcyy2UKMd0xmC4BZzPSV8F1sBf8bO4HO3dLc5ckZSVwnoe6CbwRA4H/osoLeDnzYoc9/OniK7EaODGWVwnxe3332lIssRZondarRHZWJ3pN3NdtXTMz4c8qwJ5HMQot2zs2POxqnEGCNaVyxZLKKxP/NQuz5Wc7ww8UoEvda9N3Gix/NfPf5enKdmTjKJ09HdVeSAFedXCe74/WpSR+E8SPI6qFaHiQRKYHo8zqPxp2TEhTP4vB1A3aQYruuIvLKRUQyCm26g6jqrf3EKs2iI06SZaSPXvPMmtOvsI5Uec3GrKrRu9QPlyKA2qEgnP89hklW04XFg2LPBDUhH+3f2AL94xp3PVMMRNDnI08BcvSRP04DiavrRBAVzpKvDpN6oFNbJESTyfVecULSYrR1ASkudDQdie7Dj7gcP1GK7fdMMKt+2QRTSY8vcUxy/mQIC/VoEwVljEL2jZU14iXtIv6d4p4kuuYT0/VBadgg1TfjBLKYtjZekZzx0vz5uOlAXvaQDVWU+Wk6MujpdRuq6J93h5BfuxI8vh0JxO5Uw/DJblLfKVHcnnBsvyNm9ZEzilH9tUnspDs5crmhvlx2X2DmRIKKpUpix7LApxE8b8LVucW0k6UJRcUY8oovc6/oqk+czH8hbXz5g8DPeniFuOeXy101tJaeIQv/XLATwU38Oej26xDsjBvK/F86kUSGVO5UDyNrjsjGQUsdc1+VCD87+7WPJSH9dQyvGhxt15+CrpFG6dFTRezyohV6Kei3JeCRfyKp5DJN9cX4TQJNkvg4b1IzcN65c2aJjSnt+/cLN6JBGGEPBJFpvFsbz0MnuvcS+OhUXYmck8ni2BOoR7SobJDRSiShyqslRJHvLzq03A/IBsSVaocgM511xe/TCG1Lgc2SobkyeWj+10pHIKpJXuEIh56eLEWZi4FhUrZ36iYsYx9zEWqz9RquS6UValebTnRZOBQtyeUAay5/w/rOfbLJSoo2/KymMABb6z/+/kf1BLAwQUAAIACABKc+VK9jMdsIQLAADBGQAAFwAAAHVuaXZlcnNhbC91bml2ZXJzYWwucG5n7ZZ7VFLZHsdPL2vqljP3ZupV7GHNo7GsTCsU6KFZt1HzcX2kQI0jVESEhgqIzm3uDJOa1Ewjvp10GWqCNQ7hmxqbMBGxASFCpCIlAWEUEBWBizV3rfvXXev+edfyrLXX+eyzzv5+f2ef32/vffVkZPja1X9dDQDA2uPHQmMAYFkYACxtWuXifOLbseGE87YkIyb8MMAa8B53dpajD0UcAoB7tDXzZ1Y4++9dOpaUAQDrehbaEh6u/gsA8Iw/HnooLhsxodhB25om550Rrz58BfH1EeyVF8s2HVu1+ruwfzw8E71q13LThx97v7dhpRI4NLgJvzVx+WqIMGNAQFS6sxOyCGa+/jMHzfdAQAscboOKzFpNFeWlM6xNJR8vBYCaq1ucWLaIi7iIi7iIi7iIi7iIi7iIi7iI/0cIcgvLs5mlAnV1Xq7xsRduuHOq79N9/p2//1JZ3p5CmNWkS0ZXAJv4rQKwHNHpH0vnjqlosJGf4ck8JoFkk51T0hv4eU8m5gTRJquBq+ycn+KL1pATGDtx8IsAsMfZ9c+a/tUae/s+RtvObFANc7DTR27rRUdYjvjy2jc9rrAKxIMOKKHN/6Ucx+2qPCJOK/lVRoPZs5O7A5EU8xCMOuUndv27clqZ57DBqHZeNldnfXnH2kTj5JhrXGGmXIXZ4wCP2ARqRhxvf+RfGk/vGOAixg/wvr/Z9RDQxQjrpB6hEEO3VQ+TXuaABy4oMCXtOGFXT2rGeoX0VROfcpGNT2LAvdKo9Wtb61Y3gjuDHmA0kazmEC+CPOFPQ1gENwRceN63w1BQJkWQsehBCcnMljBVbFJK3FnxT/ZcgW53epHxWVZnO8tW0FKMPKzIpM8rohkUPbIIGI4yd8YLf2hRF2DKAlsIrHMaKFRdUFNeezbzlp5fEYsNlVRGIzG+GRHYu4KgRIzwQevmUwxC7zi+vV3Be1DftdXtcJrnOrcHXZx7h+8bWooa42nUkYxEWtsklYDtoUhTXz8z1msHlYZgBFydG4Lcnq+5r63uORGhhAFf3FFzZcZHbEGZDCwNUg+jNoSFazieQ5X4XlCM15Dqm4md0+shwYRqP0NHboVfKrvb0LXfbSdom5t7bW5I3CU/y5yYa1FwOnx8eVXhFCRNxFYRvK9RK5Ph1FGhqg1NDF5ynVFlQQk/kO7HoLQpcnGGo21kzj8/UuxVj9H8MMOG57A364f0aHSm0qz6wnOV2bbHr28KP8Q4EGw/dVlHKqwg+VB9cBNTlTV5Lv4Q4HWjepCEJ07PX7rWgro/EDgww6qOvTCSXwIvse6hDzpVi73qauc2s0avvJGVKbJs+5NcfvF7J0k8+20hioGMhNCO0PYF61Lm0L//tuwgi4THTw9fYi7IsQd0qpXJ2AW56+/krOLkmkwQ40r9aot31odycfKLx++DYLFxVEvy676Z0ppoEFeZGz9nhBISq+PvwDtV+HCrjy+jineL95cwYDjB3LmfjGgdSwpIVpepr9MadMbhmrPjg2mM/m3efw5zC+kYMSR6PbctsVSNPt5Oj+YYZxDidn9wjoaOUfi7MUEs0HEzW3UmhRGJLry2+ga+Mq2kUOKc7opwyE5OSnHHhjDCLJpqCIYAUybjrI74sgwtuFCJqZKt6U5+Oy3fpqLe2YldULgL+p9ytDFajmAHesK0v7qdaZ18+oF4eygpaaLynGrjqTenNaprFvjKz0AIpGVFuMLQ4U32IZSBTlFTiilnMhu7ddT+7FkUPwuEWHawavJAutZUIFcV4nruuH/ASzOnJAmb+UZvWkAk9oTpXKHcDUI4xW7q3klnLmQYJpZex1JlJyIft/uYDQtNJp5qt2msk5lNDSJmj5aYm4I+wBveACFwvTHG+Ee6pd4BJ6g7g9O+VKdOG/eXz4Xt/2a8tcmhQKKXHSwedZmXyOqiOFX0zAYOhlkZ2dWbwLe2MZE/6sbdfYP33+9f8BQ93tVw0tNVbtmC22HY1aAdlnKQKXp5ajWYCx64F2tR7Jbgnn4tK934H07PWoRT2SqpDLheu+9uVOnouMmFsFESvfdifcKDQlxUc09fN19kmPLwZUl2uB1V4V0rnZUruT1k1vZkhkX7V0c0x0o7fqmvveSZR7FWqbq9Gf6qDeWcLSh0Tr8fqF13c0kVTSZMFUK7cqYJQcDrxG6ItuQT/tqpEXKsUlhTf9sOxI6f/NgapCMbnngcBJ1u4QyB9jjrp0lQ32zcHR0n4qRuzCN6SVK255OE4v8mXQJxvVAZ42Vg4xGie7HkoPOzrU8RXuZAvso03l+4eZBMnzMeA63lc8Qg8IJBRIP2FJ3JQk7IZG5hJ/h3PWHKAD3xr+qY6LiWobFAFJr0zkamcS7CrYoJy+sn3+dFgOL5X/b05/qQp8dHW5pblmzi6YintbrfyLdItZT5Oyi3NWZizSTzNCUbO0wL0K/QlDQ22yRtz2/rRpMX0pX9CaHNSqI50nr35D/WJsVKMSHMSWwGOydF4ptvzyteB8/s8268wnilnlTx9jV3z2kEPVRXRyDNB9JOdNgsOJpv0WmFTn0PXY2AWsFeQLofrDq9/yY+Kho3YzEdJRsmxw8muhxMkt/d6AAOcQn6mxyAVcpsCaprDs9b12iHz90fz6NpBbcdyh/X9U0a4yDOHxecDwZznnW67Q5W/VFDm+12q6E8CmYzBeWgGE+NLx5+JVeJ8RjQaY5MeFII5auuLaRmUVqJd0Ca0mV2T/75OSyOz4Vm9X5ja+Wdkyb3rXuXKyazh8V0c0d0HLn3b6Cswoe52tPCupp6Sx/2HvHTzzMf8/p/u8WPLD2S49x+HV0i11LwReYyXZBVVhrBXSp9nGYz2J2f+dMFGao8QsY5NOI1kbr+Gnnz3DxfN5HBF+khoaPi+uSAZDS2L7uUB0sclLKL6ZPg6TiTeCKWExZhEGi18EMyBlzEwTGDfXL7TOcushecx/5wDuTapuUT8lcorb6co8y1jlE35rbOmqVIAaTcnzufTqoucwjucVOOtogUgYRcW5/4wiyrBwP0xgjdefZbV8qeeyjdP2LfQPKS7F+3Pu9t7gku1ljhAayEG4PUrF3ewW+zDc4anYjG1d7pIftH7TBo71aAIxUfmm1TE+kUsCrZxToNCXyfXEzm3F/4DR3Av2MjoIfQ3xZrKVNPPtqnzDEKJsQW/qj5R/urAv/bXooxvXDKvjdK2IBitOE09FO27yp2yLNIwGuZOQc/8XaZj8orGvdYKBv3F939Zduf0xGkcaS20zgQHIUNlZ5R4RE5k7+Wu0JnXjSoSq27VZRzYxmNsnOIz4Hevd1dO9Ik/ZK2sXHhbtCJ9Wuhc29qGZJS5zg/mmWEbIigofV2P8MJo6nifGYZ3QNIN8s7YlALq3Kl3Vv0SejTg+vTBqa630VIvLpkU4ItkBMLRV5W/vFSwZeM98O+ksnVmoBQ/rU3o+r8Too+V5iNLJut0CSFHB8iAtex8wEyKXRhT1WZHIzL26P31sOYEOuRNWb3PtIy0rS07zxdga6mTDevxWbkoYh5ZQx1HJ/7POPqAXPXIyCFip6syHB/a1ieAbXgRp63NXdscyW6tWV2QXLns9vt3USjYB/OeTDqGHfhtMmNoihYhCHWyD3A8yk5wa27FUmed50EeiUOxgA7smsTd0wMm6VI1d7OKj67cHaag/68FRM1WBtOu83YXf42fxP8wSmvjjdGGr0N21xekFKs6oJ1MlbXGARFz9592TmIt1JW7KUXwhydtgtPtc1cKIRZtdLVZ9iHUZSsBYBLWeI1KKnHUepFKQLjISG0Pyq4FU5JfBHTPIP4vMgZ+xYGFGmSJOMUITkzvzeImhQ3zEEd4KJNS4HWcr0oSLu5hdARZJvD4ePW183MqqtxVSHEdCujndfQc97Tqe/4nw/KzwQCxxLsP4tAnstjHIDzOh4WGco6fPrKvwBQSwMEFAACAAgASnPlSm1RGTtKAAAAagAAABsAAAB1bml2ZXJzYWwvdW5pdmVyc2FsLnBuZy54bWyzsa/IzVEoSy0qzszPs1Uy1DNQsrfj5bIpKEoty0wtV6gAihnpGUCAkkIlKrc8M6Ukw1bJwtAYIZaRmpmeUWKrZGZoABfUBxoJAFBLAQIAABQAAgAIAElz5UqvSLvXOAQAAN8OAAAdAAAAAAAAAAEAAAAAAAAAAAB1bml2ZXJzYWwvY29tbW9uX21lc3NhZ2VzLmxuZ1BLAQIAABQAAgAIAElz5UoJ/nBMCQMAALUKAAAnAAAAAAAAAAEAAAAAAHMEAAB1bml2ZXJzYWwvZmxhc2hfcHVibGlzaGluZ19zZXR0aW5ncy54bWxQSwECAAAUAAIACABJc+VKRxZweJYCAABVCgAAIQAAAAAAAAABAAAAAADBBwAAdW5pdmVyc2FsL2ZsYXNoX3NraW5fc2V0dGluZ3MueG1sUEsBAgAAFAACAAgASXPlSnjWJgneAgAAxgkAACYAAAAAAAAAAQAAAAAAlgoAAHVuaXZlcnNhbC9odG1sX3B1Ymxpc2hpbmdfc2V0dGluZ3MueG1sUEsBAgAAFAACAAgASXPlSqFE2vqIAQAAMgYAAB8AAAAAAAAAAQAAAAAAuA0AAHVuaXZlcnNhbC9odG1sX3NraW5fc2V0dGluZ3MuanNQSwECAAAUAAIACABJc+VKGtrqO6oAAAAfAQAAGgAAAAAAAAABAAAAAAB9DwAAdW5pdmVyc2FsL2kxOG5fcHJlc2V0cy54bWxQSwECAAAUAAIACABJc+VKCKIAOGcAAABoAAAAHAAAAAAAAAABAAAAAABfEAAAdW5pdmVyc2FsL2xvY2FsX3NldHRpbmdzLnhtbFBLAQIAABQAAgAIAHa4w0TOggk37AIAAIgIAAAUAAAAAAAAAAEAAAAAAAARAAB1bml2ZXJzYWwvcGxheWVyLnhtbFBLAQIAABQAAgAIAElz5UqMtLzFnQgAAJMiAAApAAAAAAAAAAEAAAAAAB4UAAB1bml2ZXJzYWwvc2tpbl9jdXN0b21pemF0aW9uX3NldHRpbmdzLnhtbFBLAQIAABQAAgAIAEpz5Ur2Mx2whAsAAMEZAAAXAAAAAAAAAAAAAAAAAAIdAAB1bml2ZXJzYWwvdW5pdmVyc2FsLnBuZ1BLAQIAABQAAgAIAEpz5UptURk7SgAAAGoAAAAbAAAAAAAAAAEAAAAAALsoAAB1bml2ZXJzYWwvdW5pdmVyc2FsLnBuZy54bWxQSwUGAAAAAAsACwBJAwAAPikAAAAA"/>
  <p:tag name="ISPRING_RESOURCE_PATHS_HASH_PRESENTER" val="b845a2fb32bd9421f27849738ded8bd4c5b88e49"/>
  <p:tag name="ISPRING_PRESENTATION_TITLE" val="彩色圆圈简约工作总结汇报述职报告PPT模板"/>
</p:tagLst>
</file>

<file path=ppt/theme/theme1.xml><?xml version="1.0" encoding="utf-8"?>
<a:theme xmlns:a="http://schemas.openxmlformats.org/drawingml/2006/main" name="Office 主题">
  <a:themeElements>
    <a:clrScheme name="自定义 2">
      <a:dk1>
        <a:srgbClr val="FB8B5D"/>
      </a:dk1>
      <a:lt1>
        <a:srgbClr val="FFFFFF"/>
      </a:lt1>
      <a:dk2>
        <a:srgbClr val="37B9BB"/>
      </a:dk2>
      <a:lt2>
        <a:srgbClr val="F7DDCC"/>
      </a:lt2>
      <a:accent1>
        <a:srgbClr val="FF6566"/>
      </a:accent1>
      <a:accent2>
        <a:srgbClr val="35B2B5"/>
      </a:accent2>
      <a:accent3>
        <a:srgbClr val="FF6566"/>
      </a:accent3>
      <a:accent4>
        <a:srgbClr val="7ED7D9"/>
      </a:accent4>
      <a:accent5>
        <a:srgbClr val="3EC4C6"/>
      </a:accent5>
      <a:accent6>
        <a:srgbClr val="FF6566"/>
      </a:accent6>
      <a:hlink>
        <a:srgbClr val="0563C1"/>
      </a:hlink>
      <a:folHlink>
        <a:srgbClr val="954F7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30</Words>
  <Application>Microsoft Office PowerPoint</Application>
  <PresentationFormat>A4 紙張 (210x297 公釐)</PresentationFormat>
  <Paragraphs>16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微软雅黑</vt:lpstr>
      <vt:lpstr>宋体</vt:lpstr>
      <vt:lpstr>Arial</vt:lpstr>
      <vt:lpstr>Arial Black</vt:lpstr>
      <vt:lpstr>Calibri</vt:lpstr>
      <vt:lpstr>Office 主题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彩色圆圈简约工作总结汇报述职报告PPT模板</dc:title>
  <dc:creator>EiTin</dc:creator>
  <cp:lastModifiedBy>User</cp:lastModifiedBy>
  <cp:revision>82</cp:revision>
  <dcterms:created xsi:type="dcterms:W3CDTF">2015-05-05T08:02:00Z</dcterms:created>
  <dcterms:modified xsi:type="dcterms:W3CDTF">2025-08-20T07:39:54Z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4A089C6B2A214DEB90405CD9D740B35F</vt:lpwstr>
  </property>
  <property fmtid="{D5CDD505-2E9C-101B-9397-08002B2CF9AE}" pid="3" name="KSOProductBuildVer">
    <vt:lpwstr>2052-11.1.0.10577</vt:lpwstr>
  </property>
</Properties>
</file>