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448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24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3117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106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80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978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35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03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79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02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63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30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07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85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10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68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8609-E547-4748-8A78-A0CCA20FF570}" type="datetimeFigureOut">
              <a:rPr lang="zh-TW" altLang="en-US" smtClean="0"/>
              <a:t>2023/5/3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5CB478-7E6C-4135-A5F8-1ADAAA156C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14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志願預填系統操作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99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9" y="0"/>
            <a:ext cx="9742456" cy="692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2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0667" y="-304334"/>
            <a:ext cx="14133333" cy="7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9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6381" y="-213857"/>
            <a:ext cx="13104762" cy="7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7334" y="-380524"/>
            <a:ext cx="13466667" cy="7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6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000" y="19476"/>
            <a:ext cx="14200000" cy="6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766430" cy="6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44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0191" y="176619"/>
            <a:ext cx="13352381" cy="6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619" y="-290048"/>
            <a:ext cx="12695238" cy="7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5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1400"/>
          <a:stretch/>
        </p:blipFill>
        <p:spPr>
          <a:xfrm>
            <a:off x="-414494" y="224287"/>
            <a:ext cx="13314286" cy="63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57799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5</Words>
  <Application>Microsoft Office PowerPoint</Application>
  <PresentationFormat>寬螢幕</PresentationFormat>
  <Paragraphs>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Trebuchet MS</vt:lpstr>
      <vt:lpstr>Wingdings 3</vt:lpstr>
      <vt:lpstr>多面向</vt:lpstr>
      <vt:lpstr>志願預填系統操作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2023-05-03T02:44:37Z</dcterms:created>
  <dcterms:modified xsi:type="dcterms:W3CDTF">2023-05-03T03:12:54Z</dcterms:modified>
</cp:coreProperties>
</file>